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3D949DE8-FEE6-304D-A8F6-367EC5436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806700"/>
            <a:ext cx="62484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133</cp:revision>
  <dcterms:created xsi:type="dcterms:W3CDTF">2018-09-11T02:28:50Z</dcterms:created>
  <dcterms:modified xsi:type="dcterms:W3CDTF">2020-09-05T00:58:45Z</dcterms:modified>
</cp:coreProperties>
</file>