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7BE0912-765B-DF49-A9AA-BC5DD8076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412750"/>
            <a:ext cx="6273800" cy="740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106</cp:revision>
  <dcterms:created xsi:type="dcterms:W3CDTF">2018-09-11T02:28:50Z</dcterms:created>
  <dcterms:modified xsi:type="dcterms:W3CDTF">2020-09-05T00:48:29Z</dcterms:modified>
</cp:coreProperties>
</file>