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4E25F84-1057-5B4E-A6C2-1691F986B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361" y="0"/>
            <a:ext cx="573967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127</cp:revision>
  <dcterms:created xsi:type="dcterms:W3CDTF">2018-09-11T02:28:50Z</dcterms:created>
  <dcterms:modified xsi:type="dcterms:W3CDTF">2020-09-05T00:59:34Z</dcterms:modified>
</cp:coreProperties>
</file>