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0D50834-65D9-6348-A41F-7C1AF00AD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450" y="635000"/>
            <a:ext cx="3111500" cy="695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45D879-EAC1-6E41-8A60-3E7C46FDCFA6}"/>
              </a:ext>
            </a:extLst>
          </p:cNvPr>
          <p:cNvSpPr txBox="1"/>
          <p:nvPr/>
        </p:nvSpPr>
        <p:spPr>
          <a:xfrm>
            <a:off x="4426226" y="4545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134</cp:revision>
  <dcterms:created xsi:type="dcterms:W3CDTF">2018-09-11T02:28:50Z</dcterms:created>
  <dcterms:modified xsi:type="dcterms:W3CDTF">2020-09-05T00:58:31Z</dcterms:modified>
</cp:coreProperties>
</file>