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5621C497-5366-A240-98B2-9B88AA860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549400"/>
            <a:ext cx="6248400" cy="513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132</cp:revision>
  <dcterms:created xsi:type="dcterms:W3CDTF">2018-09-11T02:28:50Z</dcterms:created>
  <dcterms:modified xsi:type="dcterms:W3CDTF">2020-09-05T00:58:58Z</dcterms:modified>
</cp:coreProperties>
</file>