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59"/>
  </p:normalViewPr>
  <p:slideViewPr>
    <p:cSldViewPr snapToGrid="0" snapToObjects="1">
      <p:cViewPr varScale="1">
        <p:scale>
          <a:sx n="67" d="100"/>
          <a:sy n="67" d="100"/>
        </p:scale>
        <p:origin x="208" y="7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2EA580A5-30DB-E54C-905F-3F2E50E261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3700" y="1460500"/>
            <a:ext cx="6223000" cy="530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84</cp:revision>
  <dcterms:created xsi:type="dcterms:W3CDTF">2018-09-11T02:28:50Z</dcterms:created>
  <dcterms:modified xsi:type="dcterms:W3CDTF">2020-09-05T00:45:07Z</dcterms:modified>
</cp:coreProperties>
</file>