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C9EE3712-C663-D241-91C5-9ADCFD0A11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5800" y="419100"/>
            <a:ext cx="3098800" cy="739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138</cp:revision>
  <dcterms:created xsi:type="dcterms:W3CDTF">2018-09-11T02:28:50Z</dcterms:created>
  <dcterms:modified xsi:type="dcterms:W3CDTF">2020-09-05T00:57:55Z</dcterms:modified>
</cp:coreProperties>
</file>