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806"/>
    <p:restoredTop sz="94694"/>
  </p:normalViewPr>
  <p:slideViewPr>
    <p:cSldViewPr snapToGrid="0" snapToObjects="1">
      <p:cViewPr varScale="1">
        <p:scale>
          <a:sx n="97" d="100"/>
          <a:sy n="97" d="100"/>
        </p:scale>
        <p:origin x="728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social media post&#10;&#10;Description automatically generated">
            <a:extLst>
              <a:ext uri="{FF2B5EF4-FFF2-40B4-BE49-F238E27FC236}">
                <a16:creationId xmlns:a16="http://schemas.microsoft.com/office/drawing/2014/main" id="{B1BF712D-BD56-BF4A-9B0C-ECC5EF9565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97350" y="266700"/>
            <a:ext cx="6235700" cy="7696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77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Moore, Susan</cp:lastModifiedBy>
  <cp:revision>130</cp:revision>
  <dcterms:created xsi:type="dcterms:W3CDTF">2018-09-11T02:28:50Z</dcterms:created>
  <dcterms:modified xsi:type="dcterms:W3CDTF">2020-09-05T00:59:09Z</dcterms:modified>
</cp:coreProperties>
</file>