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FF52E9F1-5A05-B342-A907-8CEFC5ACB9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4393" y="0"/>
            <a:ext cx="3021614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91</cp:revision>
  <dcterms:created xsi:type="dcterms:W3CDTF">2018-09-11T02:28:50Z</dcterms:created>
  <dcterms:modified xsi:type="dcterms:W3CDTF">2020-09-05T00:52:27Z</dcterms:modified>
</cp:coreProperties>
</file>