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E553309-1A22-D742-9B88-8615587C1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1352550"/>
            <a:ext cx="62611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95</cp:revision>
  <dcterms:created xsi:type="dcterms:W3CDTF">2018-09-11T02:28:50Z</dcterms:created>
  <dcterms:modified xsi:type="dcterms:W3CDTF">2020-09-05T00:50:09Z</dcterms:modified>
</cp:coreProperties>
</file>