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20D85613-0BE6-D94C-92D0-EF43FBE61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4650" y="977900"/>
            <a:ext cx="6261100" cy="627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2020-09-05T00:52:44Z</dcterms:modified>
</cp:coreProperties>
</file>