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84D529E-239F-184C-BD37-E689EFC8D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793750"/>
            <a:ext cx="6273800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121</cp:revision>
  <dcterms:created xsi:type="dcterms:W3CDTF">2018-09-11T02:28:50Z</dcterms:created>
  <dcterms:modified xsi:type="dcterms:W3CDTF">2020-09-05T00:55:22Z</dcterms:modified>
</cp:coreProperties>
</file>