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437F2F0B-1F0A-9841-882C-65019545C5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300" y="2057400"/>
            <a:ext cx="6273800" cy="4114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560EB9-D565-3645-B8A8-5255BF6F7C67}"/>
              </a:ext>
            </a:extLst>
          </p:cNvPr>
          <p:cNvSpPr txBox="1"/>
          <p:nvPr/>
        </p:nvSpPr>
        <p:spPr>
          <a:xfrm>
            <a:off x="3087757" y="48900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115</cp:revision>
  <dcterms:created xsi:type="dcterms:W3CDTF">2018-09-11T02:28:50Z</dcterms:created>
  <dcterms:modified xsi:type="dcterms:W3CDTF">2020-09-05T00:56:14Z</dcterms:modified>
</cp:coreProperties>
</file>