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3E47713C-83B6-5C4E-8D0F-CF9542E3BFC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350" y="1822450"/>
            <a:ext cx="6235700" cy="4584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119</cp:revision>
  <dcterms:created xsi:type="dcterms:W3CDTF">2018-09-11T02:28:50Z</dcterms:created>
  <dcterms:modified xsi:type="dcterms:W3CDTF">2020-09-05T00:55:32Z</dcterms:modified>
</cp:coreProperties>
</file>

<file path=docProps/thumbnail.jpeg>
</file>