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806"/>
    <p:restoredTop sz="94694"/>
  </p:normalViewPr>
  <p:slideViewPr>
    <p:cSldViewPr snapToGrid="0" snapToObjects="1">
      <p:cViewPr varScale="1">
        <p:scale>
          <a:sx n="97" d="100"/>
          <a:sy n="97" d="100"/>
        </p:scale>
        <p:origin x="728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screenshot of a cell phone&#10;&#10;Description automatically generated">
            <a:extLst>
              <a:ext uri="{FF2B5EF4-FFF2-40B4-BE49-F238E27FC236}">
                <a16:creationId xmlns:a16="http://schemas.microsoft.com/office/drawing/2014/main" id="{BF7D0F8E-FBC7-5045-BB04-EBE63BB96A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91000" y="2578100"/>
            <a:ext cx="6248400" cy="307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76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Moore, Susan</cp:lastModifiedBy>
  <cp:revision>113</cp:revision>
  <dcterms:created xsi:type="dcterms:W3CDTF">2018-09-11T02:28:50Z</dcterms:created>
  <dcterms:modified xsi:type="dcterms:W3CDTF">2020-09-05T00:56:24Z</dcterms:modified>
</cp:coreProperties>
</file>