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F599FCC-FC40-8E4F-8373-84CD8F44A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650" y="1638300"/>
            <a:ext cx="62611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103</cp:revision>
  <dcterms:created xsi:type="dcterms:W3CDTF">2018-09-11T02:28:50Z</dcterms:created>
  <dcterms:modified xsi:type="dcterms:W3CDTF">2020-09-05T00:48:56Z</dcterms:modified>
</cp:coreProperties>
</file>