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7"/>
    <p:restoredTop sz="94694"/>
  </p:normalViewPr>
  <p:slideViewPr>
    <p:cSldViewPr snapToGrid="0" snapToObjects="1">
      <p:cViewPr varScale="1">
        <p:scale>
          <a:sx n="82" d="100"/>
          <a:sy n="82" d="100"/>
        </p:scale>
        <p:origin x="168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6BB01659-8E87-F84B-9879-C9367B23FF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450" y="1174750"/>
            <a:ext cx="3111500" cy="588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112</cp:revision>
  <dcterms:created xsi:type="dcterms:W3CDTF">2018-09-11T02:28:50Z</dcterms:created>
  <dcterms:modified xsi:type="dcterms:W3CDTF">2020-09-05T00:56:51Z</dcterms:modified>
</cp:coreProperties>
</file>