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06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728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A0439DB3-57E2-BA4A-8488-A21D0AF326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84650" y="1346200"/>
            <a:ext cx="6261100" cy="553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103</cp:revision>
  <dcterms:created xsi:type="dcterms:W3CDTF">2018-09-11T02:28:50Z</dcterms:created>
  <dcterms:modified xsi:type="dcterms:W3CDTF">2020-09-05T00:49:11Z</dcterms:modified>
</cp:coreProperties>
</file>