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CE052B57-8CC6-124A-92A3-BC98AADC48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3700" y="1346200"/>
            <a:ext cx="6223000" cy="553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129</cp:revision>
  <dcterms:created xsi:type="dcterms:W3CDTF">2018-09-11T02:28:50Z</dcterms:created>
  <dcterms:modified xsi:type="dcterms:W3CDTF">2020-09-05T00:59:22Z</dcterms:modified>
</cp:coreProperties>
</file>