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B45C5DAA-5540-DE48-A29C-2A13AF63D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350" y="279400"/>
            <a:ext cx="9791700" cy="767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109</cp:revision>
  <dcterms:created xsi:type="dcterms:W3CDTF">2018-09-11T02:28:50Z</dcterms:created>
  <dcterms:modified xsi:type="dcterms:W3CDTF">2020-09-05T00:57:02Z</dcterms:modified>
</cp:coreProperties>
</file>