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EDB8BA4-4194-2A47-BC2F-C7E3139B0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700" y="819150"/>
            <a:ext cx="62230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89</cp:revision>
  <dcterms:created xsi:type="dcterms:W3CDTF">2018-09-11T02:28:50Z</dcterms:created>
  <dcterms:modified xsi:type="dcterms:W3CDTF">2020-09-05T00:46:41Z</dcterms:modified>
</cp:coreProperties>
</file>