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602E1A4-E157-394D-B558-C87B64555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168" y="0"/>
            <a:ext cx="586806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118</cp:revision>
  <dcterms:created xsi:type="dcterms:W3CDTF">2018-09-11T02:28:50Z</dcterms:created>
  <dcterms:modified xsi:type="dcterms:W3CDTF">2020-09-05T00:55:44Z</dcterms:modified>
</cp:coreProperties>
</file>