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E34562C3-8D9E-D544-A1B2-6A51756194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870" y="0"/>
            <a:ext cx="584266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107</cp:revision>
  <dcterms:created xsi:type="dcterms:W3CDTF">2018-09-11T02:28:50Z</dcterms:created>
  <dcterms:modified xsi:type="dcterms:W3CDTF">2020-09-05T00:48:16Z</dcterms:modified>
</cp:coreProperties>
</file>