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6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72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816C4C7B-EDF6-104A-B6B0-6B8DA8EE6D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7350" y="609600"/>
            <a:ext cx="6235700" cy="701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125</cp:revision>
  <dcterms:created xsi:type="dcterms:W3CDTF">2018-09-11T02:28:50Z</dcterms:created>
  <dcterms:modified xsi:type="dcterms:W3CDTF">2020-09-05T00:55:00Z</dcterms:modified>
</cp:coreProperties>
</file>