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418D0AE-18B6-2940-8207-F98994A07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821" y="0"/>
            <a:ext cx="289275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96</cp:revision>
  <dcterms:created xsi:type="dcterms:W3CDTF">2018-09-11T02:28:50Z</dcterms:created>
  <dcterms:modified xsi:type="dcterms:W3CDTF">2020-09-05T00:49:51Z</dcterms:modified>
</cp:coreProperties>
</file>