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F21B7E12-2636-A040-BB25-4BB6A566D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819150"/>
            <a:ext cx="31242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105</cp:revision>
  <dcterms:created xsi:type="dcterms:W3CDTF">2018-09-11T02:28:50Z</dcterms:created>
  <dcterms:modified xsi:type="dcterms:W3CDTF">2020-09-05T00:48:44Z</dcterms:modified>
</cp:coreProperties>
</file>