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A6C9E69-9EA4-394C-8F17-133E87CA4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711200"/>
            <a:ext cx="6235700" cy="68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2020-09-05T00:50:19Z</dcterms:modified>
</cp:coreProperties>
</file>