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7A165D9-44A7-C84F-A8B0-32E569F96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482600"/>
            <a:ext cx="6235700" cy="72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109</cp:revision>
  <dcterms:created xsi:type="dcterms:W3CDTF">2018-09-11T02:28:50Z</dcterms:created>
  <dcterms:modified xsi:type="dcterms:W3CDTF">2020-09-05T00:47:56Z</dcterms:modified>
</cp:coreProperties>
</file>